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8" d="100"/>
          <a:sy n="38" d="100"/>
        </p:scale>
        <p:origin x="88" y="4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2"/>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64675"/>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521550"/>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556372" y="9566944"/>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5"/>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5"/>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937376" y="9555370"/>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799"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799"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1"/>
            <a:ext cx="9067799" cy="6800848"/>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1"/>
            <a:ext cx="9067799" cy="6800848"/>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1857</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25</cp:revision>
  <dcterms:created xsi:type="dcterms:W3CDTF">2021-06-14T19:13:54Z</dcterms:created>
  <dcterms:modified xsi:type="dcterms:W3CDTF">2021-06-29T18:44:25Z</dcterms:modified>
</cp:coreProperties>
</file>